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8"/>
  </p:notesMasterIdLst>
  <p:sldIdLst>
    <p:sldId id="288" r:id="rId2"/>
    <p:sldId id="284" r:id="rId3"/>
    <p:sldId id="278" r:id="rId4"/>
    <p:sldId id="263" r:id="rId5"/>
    <p:sldId id="262" r:id="rId6"/>
    <p:sldId id="261" r:id="rId7"/>
    <p:sldId id="260" r:id="rId8"/>
    <p:sldId id="259" r:id="rId9"/>
    <p:sldId id="274" r:id="rId10"/>
    <p:sldId id="275" r:id="rId11"/>
    <p:sldId id="287" r:id="rId12"/>
    <p:sldId id="273" r:id="rId13"/>
    <p:sldId id="286" r:id="rId14"/>
    <p:sldId id="285" r:id="rId15"/>
    <p:sldId id="268" r:id="rId16"/>
    <p:sldId id="271" r:id="rId17"/>
  </p:sldIdLst>
  <p:sldSz cx="9144000" cy="6858000" type="screen4x3"/>
  <p:notesSz cx="6667500" cy="99044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96" autoAdjust="0"/>
    <p:restoredTop sz="94660"/>
  </p:normalViewPr>
  <p:slideViewPr>
    <p:cSldViewPr>
      <p:cViewPr varScale="1">
        <p:scale>
          <a:sx n="87" d="100"/>
          <a:sy n="87" d="100"/>
        </p:scale>
        <p:origin x="-16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2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707" y="0"/>
            <a:ext cx="2889250" cy="4952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1A2EA6-11C4-4384-800E-F84DC208A37A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04596"/>
            <a:ext cx="5334000" cy="4456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7473"/>
            <a:ext cx="2889250" cy="4952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707" y="9407473"/>
            <a:ext cx="2889250" cy="4952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00A969-A74B-4C49-8F64-720F78577C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488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0A969-A74B-4C49-8F64-720F78577C9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697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7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2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1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80147" tIns="40074" rIns="80147" bIns="40074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80147" tIns="40074" rIns="80147" bIns="40074" rtlCol="0">
            <a:noAutofit/>
          </a:bodyPr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1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3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5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6" y="1437449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2643" cy="685561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6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7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3429001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1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3429001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2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1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785534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1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1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5"/>
            <a:ext cx="378669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6250165"/>
            <a:ext cx="3786691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9" y="6250164"/>
            <a:ext cx="1161826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24" tIns="45712" rIns="91424" bIns="4571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</p:sldLayoutIdLst>
  <p:txStyles>
    <p:titleStyle>
      <a:lvl1pPr algn="ctr" defTabSz="914239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272" indent="-274272" algn="l" defTabSz="914239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161" indent="-274272" algn="l" defTabSz="914239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512" indent="-228560" algn="l" defTabSz="914239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2798" indent="-228560" algn="l" defTabSz="914239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2782" indent="-228560" algn="l" defTabSz="914239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2765" indent="-228560" algn="l" defTabSz="914239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2749" indent="-228560" algn="l" defTabSz="914239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2733" indent="-228560" algn="l" defTabSz="914239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2716" indent="-228560" algn="l" defTabSz="914239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tm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mp"/><Relationship Id="rId5" Type="http://schemas.openxmlformats.org/officeDocument/2006/relationships/image" Target="../media/image11.tmp"/><Relationship Id="rId4" Type="http://schemas.openxmlformats.org/officeDocument/2006/relationships/image" Target="../media/image10.tm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420888"/>
            <a:ext cx="7772400" cy="1924124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Планирование и подготовка к проведению выездных налоговых проверок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2123728" y="4653136"/>
            <a:ext cx="6400800" cy="1473200"/>
          </a:xfrm>
        </p:spPr>
        <p:txBody>
          <a:bodyPr>
            <a:normAutofit fontScale="32500" lnSpcReduction="20000"/>
          </a:bodyPr>
          <a:lstStyle/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marL="0" indent="0" algn="r">
              <a:buNone/>
            </a:pPr>
            <a:r>
              <a:rPr lang="ru-RU" sz="4200" dirty="0" err="1" smtClean="0"/>
              <a:t>Хижковий</a:t>
            </a:r>
            <a:r>
              <a:rPr lang="ru-RU" sz="4200" dirty="0" smtClean="0"/>
              <a:t> Мария Михайловна</a:t>
            </a:r>
            <a:endParaRPr lang="ru-RU" sz="4200" dirty="0"/>
          </a:p>
          <a:p>
            <a:pPr marL="0" indent="0" algn="r">
              <a:buNone/>
            </a:pPr>
            <a:r>
              <a:rPr lang="ru-RU" sz="4200" dirty="0" smtClean="0"/>
              <a:t>Главный </a:t>
            </a:r>
            <a:r>
              <a:rPr lang="ru-RU" sz="4200" dirty="0"/>
              <a:t>государственный налоговый инспектор </a:t>
            </a:r>
            <a:endParaRPr lang="ru-RU" sz="4200" dirty="0" smtClean="0"/>
          </a:p>
          <a:p>
            <a:pPr marL="0" indent="0" algn="r">
              <a:buNone/>
            </a:pPr>
            <a:r>
              <a:rPr lang="ru-RU" sz="4200" dirty="0" smtClean="0"/>
              <a:t>контрольного </a:t>
            </a:r>
            <a:r>
              <a:rPr lang="ru-RU" sz="4200" dirty="0"/>
              <a:t>отдела УФНС России </a:t>
            </a:r>
            <a:endParaRPr lang="ru-RU" sz="4200" dirty="0" smtClean="0"/>
          </a:p>
          <a:p>
            <a:pPr marL="0" indent="0" algn="r">
              <a:buNone/>
            </a:pPr>
            <a:r>
              <a:rPr lang="ru-RU" sz="4200" dirty="0" smtClean="0"/>
              <a:t>по </a:t>
            </a:r>
            <a:r>
              <a:rPr lang="ru-RU" sz="4200" dirty="0"/>
              <a:t>Приморскому краю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603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064896" cy="6120680"/>
          </a:xfrm>
        </p:spPr>
      </p:pic>
    </p:spTree>
    <p:extLst>
      <p:ext uri="{BB962C8B-B14F-4D97-AF65-F5344CB8AC3E}">
        <p14:creationId xmlns:p14="http://schemas.microsoft.com/office/powerpoint/2010/main" val="2036282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5"/>
            <a:ext cx="8136904" cy="3437613"/>
          </a:xfrm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22" y="3770269"/>
            <a:ext cx="8136904" cy="666843"/>
          </a:xfrm>
          <a:prstGeom prst="rect">
            <a:avLst/>
          </a:prstGeom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437112"/>
            <a:ext cx="3960440" cy="77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662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280920" cy="6264696"/>
          </a:xfrm>
        </p:spPr>
      </p:pic>
    </p:spTree>
    <p:extLst>
      <p:ext uri="{BB962C8B-B14F-4D97-AF65-F5344CB8AC3E}">
        <p14:creationId xmlns:p14="http://schemas.microsoft.com/office/powerpoint/2010/main" val="4079525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76672"/>
            <a:ext cx="8280920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950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5815"/>
            <a:ext cx="7992888" cy="5987751"/>
          </a:xfrm>
        </p:spPr>
      </p:pic>
    </p:spTree>
    <p:extLst>
      <p:ext uri="{BB962C8B-B14F-4D97-AF65-F5344CB8AC3E}">
        <p14:creationId xmlns:p14="http://schemas.microsoft.com/office/powerpoint/2010/main" val="28739733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7992888" cy="6120680"/>
          </a:xfrm>
        </p:spPr>
      </p:pic>
    </p:spTree>
    <p:extLst>
      <p:ext uri="{BB962C8B-B14F-4D97-AF65-F5344CB8AC3E}">
        <p14:creationId xmlns:p14="http://schemas.microsoft.com/office/powerpoint/2010/main" val="12235762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09600"/>
            <a:ext cx="7992888" cy="5843735"/>
          </a:xfrm>
        </p:spPr>
      </p:pic>
    </p:spTree>
    <p:extLst>
      <p:ext uri="{BB962C8B-B14F-4D97-AF65-F5344CB8AC3E}">
        <p14:creationId xmlns:p14="http://schemas.microsoft.com/office/powerpoint/2010/main" val="4097875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46" y="418679"/>
            <a:ext cx="8830908" cy="602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53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8568610" cy="655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825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064896" cy="6120680"/>
          </a:xfrm>
        </p:spPr>
      </p:pic>
    </p:spTree>
    <p:extLst>
      <p:ext uri="{BB962C8B-B14F-4D97-AF65-F5344CB8AC3E}">
        <p14:creationId xmlns:p14="http://schemas.microsoft.com/office/powerpoint/2010/main" val="300695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8136904" cy="6264696"/>
          </a:xfrm>
        </p:spPr>
      </p:pic>
    </p:spTree>
    <p:extLst>
      <p:ext uri="{BB962C8B-B14F-4D97-AF65-F5344CB8AC3E}">
        <p14:creationId xmlns:p14="http://schemas.microsoft.com/office/powerpoint/2010/main" val="71728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97" y="332656"/>
            <a:ext cx="8560183" cy="38687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97" y="5380518"/>
            <a:ext cx="8560183" cy="1216834"/>
          </a:xfrm>
          <a:prstGeom prst="rect">
            <a:avLst/>
          </a:prstGeom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95" y="4201406"/>
            <a:ext cx="8560183" cy="762106"/>
          </a:xfrm>
          <a:prstGeom prst="rect">
            <a:avLst/>
          </a:prstGeom>
        </p:spPr>
      </p:pic>
      <p:pic>
        <p:nvPicPr>
          <p:cNvPr id="9" name="Рисунок 8" descr="Вырезка экрана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96" y="4970886"/>
            <a:ext cx="8560183" cy="40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591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064896" cy="619268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346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136903" cy="612068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735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280920" cy="604867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9043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1707</TotalTime>
  <Words>23</Words>
  <Application>Microsoft Office PowerPoint</Application>
  <PresentationFormat>Экран (4:3)</PresentationFormat>
  <Paragraphs>10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Тема1</vt:lpstr>
      <vt:lpstr>Планирование и подготовка к проведению выездных налоговых проверок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Общедоступные критерии самостоятельной оценки рисков для налогоплательщиков, используемые налоговыми органами в процессе отбора объектов для проведения выездных налоговых проверок Цель и задачи:</dc:title>
  <dc:creator>Хижковий Мария Михайловна</dc:creator>
  <cp:lastModifiedBy>Богмонова Оксана Вячеславовна</cp:lastModifiedBy>
  <cp:revision>23</cp:revision>
  <cp:lastPrinted>2018-08-27T22:50:41Z</cp:lastPrinted>
  <dcterms:created xsi:type="dcterms:W3CDTF">2018-08-20T07:07:21Z</dcterms:created>
  <dcterms:modified xsi:type="dcterms:W3CDTF">2018-10-23T01:43:58Z</dcterms:modified>
</cp:coreProperties>
</file>